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7" r:id="rId9"/>
    <p:sldId id="265" r:id="rId10"/>
    <p:sldId id="261" r:id="rId11"/>
    <p:sldId id="26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9" autoAdjust="0"/>
  </p:normalViewPr>
  <p:slideViewPr>
    <p:cSldViewPr snapToGrid="0" snapToObjects="1">
      <p:cViewPr>
        <p:scale>
          <a:sx n="114" d="100"/>
          <a:sy n="114" d="100"/>
        </p:scale>
        <p:origin x="9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284A74-F1B1-0845-9044-EB1188354E4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42E3D7A-8904-CC4A-89D0-58212D3072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Elizabethtown College Wellness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Buck Kauffman, Jake Evans and Tommy 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across cultures and </a:t>
            </a:r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Nondenominational sacred spaces</a:t>
            </a:r>
          </a:p>
          <a:p>
            <a:r>
              <a:rPr lang="en-US" dirty="0" smtClean="0"/>
              <a:t>Large Activity Venue</a:t>
            </a:r>
          </a:p>
          <a:p>
            <a:r>
              <a:rPr lang="en-US" dirty="0" smtClean="0"/>
              <a:t>Meeting room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14" y="3394278"/>
            <a:ext cx="3365500" cy="2413000"/>
          </a:xfrm>
          <a:prstGeom prst="rect">
            <a:avLst/>
          </a:prstGeom>
        </p:spPr>
      </p:pic>
      <p:pic>
        <p:nvPicPr>
          <p:cNvPr id="5" name="Picture 4" descr="Screen Shot 2014-12-10 at 1.50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87" y="3245426"/>
            <a:ext cx="2806282" cy="29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8853"/>
            <a:ext cx="8042276" cy="1336956"/>
          </a:xfrm>
        </p:spPr>
        <p:txBody>
          <a:bodyPr/>
          <a:lstStyle/>
          <a:p>
            <a:r>
              <a:rPr lang="en-US" dirty="0" smtClean="0"/>
              <a:t>Community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Room</a:t>
            </a:r>
          </a:p>
          <a:p>
            <a:r>
              <a:rPr lang="en-US" dirty="0" smtClean="0"/>
              <a:t>Large Activity Venue</a:t>
            </a:r>
          </a:p>
          <a:p>
            <a:r>
              <a:rPr lang="en-US" dirty="0" smtClean="0"/>
              <a:t>Weight and Cardio room</a:t>
            </a:r>
          </a:p>
          <a:p>
            <a:r>
              <a:rPr lang="en-US" dirty="0" smtClean="0"/>
              <a:t>Meeting rooms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32174" y="1954871"/>
            <a:ext cx="1711826" cy="45577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47340" y="1851310"/>
            <a:ext cx="1784834" cy="46863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7987" y="4144042"/>
            <a:ext cx="2829822" cy="236862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/>
          <a:srcRect t="12814"/>
          <a:stretch/>
        </p:blipFill>
        <p:spPr>
          <a:xfrm>
            <a:off x="3063783" y="4144042"/>
            <a:ext cx="2583557" cy="23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56799"/>
            <a:ext cx="8042276" cy="1336956"/>
          </a:xfrm>
        </p:spPr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2271" y="6450001"/>
            <a:ext cx="19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references see paper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21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2681624" cy="4343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Field room </a:t>
            </a:r>
          </a:p>
          <a:p>
            <a:pPr lvl="1"/>
            <a:r>
              <a:rPr lang="en-US" sz="1600" dirty="0" smtClean="0"/>
              <a:t>NCAA indoor track</a:t>
            </a:r>
          </a:p>
          <a:p>
            <a:pPr lvl="1"/>
            <a:r>
              <a:rPr lang="en-US" sz="1600" dirty="0" smtClean="0"/>
              <a:t>Batting cage</a:t>
            </a:r>
          </a:p>
          <a:p>
            <a:pPr lvl="1"/>
            <a:r>
              <a:rPr lang="en-US" sz="1600" dirty="0" smtClean="0"/>
              <a:t>Basketball courts</a:t>
            </a:r>
          </a:p>
          <a:p>
            <a:pPr lvl="1"/>
            <a:r>
              <a:rPr lang="en-US" sz="1600" dirty="0" smtClean="0"/>
              <a:t>Locker room</a:t>
            </a:r>
            <a:endParaRPr lang="en-US" sz="1600" dirty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93" t="3430" r="5395" b="15073"/>
          <a:stretch/>
        </p:blipFill>
        <p:spPr>
          <a:xfrm>
            <a:off x="1839088" y="3242000"/>
            <a:ext cx="5625402" cy="2970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4860" y="1600201"/>
            <a:ext cx="245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00571" y="1444532"/>
            <a:ext cx="3305521" cy="188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Fitness wing</a:t>
            </a:r>
          </a:p>
          <a:p>
            <a:pPr lvl="1"/>
            <a:r>
              <a:rPr lang="en-US" sz="1600" dirty="0" smtClean="0"/>
              <a:t>Weight and Cardio room</a:t>
            </a:r>
          </a:p>
          <a:p>
            <a:pPr lvl="1"/>
            <a:r>
              <a:rPr lang="en-US" sz="1600" dirty="0" smtClean="0"/>
              <a:t>Athletic offices</a:t>
            </a:r>
          </a:p>
          <a:p>
            <a:pPr lvl="1"/>
            <a:r>
              <a:rPr lang="en-US" sz="1600" dirty="0" smtClean="0"/>
              <a:t>Training room</a:t>
            </a:r>
          </a:p>
          <a:p>
            <a:pPr lvl="1"/>
            <a:r>
              <a:rPr lang="en-US" sz="1600" dirty="0" smtClean="0"/>
              <a:t>Storage room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61569" y="1444532"/>
            <a:ext cx="2982431" cy="179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Wellness wing</a:t>
            </a:r>
          </a:p>
          <a:p>
            <a:pPr lvl="1"/>
            <a:r>
              <a:rPr lang="en-US" sz="1600" smtClean="0"/>
              <a:t>Counseling services</a:t>
            </a:r>
          </a:p>
          <a:p>
            <a:pPr lvl="1"/>
            <a:r>
              <a:rPr lang="en-US" sz="1600" smtClean="0"/>
              <a:t>Classroom</a:t>
            </a:r>
          </a:p>
          <a:p>
            <a:pPr lvl="1"/>
            <a:r>
              <a:rPr lang="en-US" sz="1600" smtClean="0"/>
              <a:t>Religious space</a:t>
            </a:r>
          </a:p>
          <a:p>
            <a:pPr lvl="1"/>
            <a:r>
              <a:rPr lang="en-US" sz="1600" smtClean="0"/>
              <a:t>Large activity 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Mind, Body, and </a:t>
            </a:r>
            <a:r>
              <a:rPr lang="en-US" dirty="0" smtClean="0"/>
              <a:t>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Counseling Services</a:t>
            </a:r>
          </a:p>
          <a:p>
            <a:r>
              <a:rPr lang="en-US" dirty="0"/>
              <a:t>Fitness </a:t>
            </a:r>
            <a:r>
              <a:rPr lang="en-US" dirty="0" smtClean="0"/>
              <a:t>facilities</a:t>
            </a:r>
          </a:p>
          <a:p>
            <a:r>
              <a:rPr lang="en-US" dirty="0" smtClean="0"/>
              <a:t>Religious Space</a:t>
            </a:r>
          </a:p>
        </p:txBody>
      </p:sp>
      <p:pic>
        <p:nvPicPr>
          <p:cNvPr id="4" name="Picture 3" descr="mindbodyspir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12" y="2899045"/>
            <a:ext cx="4776716" cy="31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Unity of Students, Faculty, and </a:t>
            </a:r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Intramurals</a:t>
            </a:r>
          </a:p>
          <a:p>
            <a:r>
              <a:rPr lang="en-US" dirty="0" smtClean="0"/>
              <a:t>OSA events and activities</a:t>
            </a:r>
          </a:p>
        </p:txBody>
      </p:sp>
      <p:pic>
        <p:nvPicPr>
          <p:cNvPr id="5" name="Picture 4" descr="Screen Shot 2014-12-10 at 1.18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10" y="2414741"/>
            <a:ext cx="2293783" cy="2319175"/>
          </a:xfrm>
          <a:prstGeom prst="rect">
            <a:avLst/>
          </a:prstGeom>
        </p:spPr>
      </p:pic>
      <p:pic>
        <p:nvPicPr>
          <p:cNvPr id="6" name="Picture 5" descr="Screen Shot 2014-12-10 at 1.31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1" y="3440839"/>
            <a:ext cx="5626220" cy="21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70975"/>
            <a:ext cx="8042276" cy="1336956"/>
          </a:xfrm>
        </p:spPr>
        <p:txBody>
          <a:bodyPr/>
          <a:lstStyle/>
          <a:p>
            <a:r>
              <a:rPr lang="en-US" dirty="0"/>
              <a:t>Promote Unity of Athletics, Academics, and Student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Classrooms</a:t>
            </a:r>
          </a:p>
          <a:p>
            <a:r>
              <a:rPr lang="en-US" dirty="0" smtClean="0"/>
              <a:t>Fitness facilities</a:t>
            </a:r>
          </a:p>
          <a:p>
            <a:r>
              <a:rPr lang="en-US" dirty="0" smtClean="0"/>
              <a:t>Counseling services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96"/>
          <a:stretch/>
        </p:blipFill>
        <p:spPr>
          <a:xfrm>
            <a:off x="972053" y="4263927"/>
            <a:ext cx="3728752" cy="1952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24" r="6396"/>
          <a:stretch/>
        </p:blipFill>
        <p:spPr>
          <a:xfrm>
            <a:off x="5241854" y="2713948"/>
            <a:ext cx="2529013" cy="30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9" name="Content Placeholder 8" descr="0001222_30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22" r="-30622"/>
          <a:stretch>
            <a:fillRect/>
          </a:stretch>
        </p:blipFill>
        <p:spPr>
          <a:xfrm>
            <a:off x="5051424" y="4305601"/>
            <a:ext cx="3540125" cy="2195512"/>
          </a:xfrm>
        </p:spPr>
      </p:pic>
      <p:pic>
        <p:nvPicPr>
          <p:cNvPr id="4" name="Picture 3" descr="sola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3" y="1784867"/>
            <a:ext cx="3130551" cy="2087686"/>
          </a:xfrm>
          <a:prstGeom prst="rect">
            <a:avLst/>
          </a:prstGeom>
        </p:spPr>
      </p:pic>
      <p:pic>
        <p:nvPicPr>
          <p:cNvPr id="5" name="Picture 4" descr="200px-Green_Roof_at_Vendée_Historial,_les_Lu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3" y="4305601"/>
            <a:ext cx="3163161" cy="2087686"/>
          </a:xfrm>
          <a:prstGeom prst="rect">
            <a:avLst/>
          </a:prstGeom>
        </p:spPr>
      </p:pic>
      <p:pic>
        <p:nvPicPr>
          <p:cNvPr id="6" name="Picture 5" descr="800px-Wells_cathedral_nave_cleresto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56" y="1724114"/>
            <a:ext cx="3313993" cy="2148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244" y="1415535"/>
            <a:ext cx="249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1926" y="1377830"/>
            <a:ext cx="246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WINDOWS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5244" y="3970516"/>
            <a:ext cx="269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ROOF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6868" y="3992796"/>
            <a:ext cx="301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Silver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12-10 at 1.2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7" y="1466812"/>
            <a:ext cx="6619589" cy="51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and Transportation</a:t>
            </a:r>
          </a:p>
          <a:p>
            <a:r>
              <a:rPr lang="en-US" dirty="0" smtClean="0"/>
              <a:t>Water Efficiency</a:t>
            </a:r>
          </a:p>
          <a:p>
            <a:r>
              <a:rPr lang="en-US" dirty="0" smtClean="0"/>
              <a:t>Energy and Atmosphere</a:t>
            </a:r>
          </a:p>
          <a:p>
            <a:endParaRPr lang="en-US" dirty="0"/>
          </a:p>
        </p:txBody>
      </p:sp>
      <p:pic>
        <p:nvPicPr>
          <p:cNvPr id="4" name="Picture 3" descr="Screen Shot 2014-12-10 at 2.00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4005706"/>
            <a:ext cx="4010771" cy="2434639"/>
          </a:xfrm>
          <a:prstGeom prst="rect">
            <a:avLst/>
          </a:prstGeom>
        </p:spPr>
      </p:pic>
      <p:pic>
        <p:nvPicPr>
          <p:cNvPr id="5" name="Picture 4" descr="Screen Shot 2014-12-10 at 2.0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62" y="1600201"/>
            <a:ext cx="3008079" cy="2299479"/>
          </a:xfrm>
          <a:prstGeom prst="rect">
            <a:avLst/>
          </a:prstGeom>
        </p:spPr>
      </p:pic>
      <p:pic>
        <p:nvPicPr>
          <p:cNvPr id="6" name="Picture 5" descr="Screen Shot 2014-12-10 at 2.01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02" y="4098285"/>
            <a:ext cx="2439886" cy="23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Sites</a:t>
            </a:r>
          </a:p>
          <a:p>
            <a:r>
              <a:rPr lang="en-US" dirty="0" smtClean="0"/>
              <a:t>Materials and Resources</a:t>
            </a:r>
          </a:p>
          <a:p>
            <a:r>
              <a:rPr lang="en-US" dirty="0" smtClean="0"/>
              <a:t>Indoor Environmental Quality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44" y="3668616"/>
            <a:ext cx="2849059" cy="2688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13" y="3003904"/>
            <a:ext cx="242570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4" y="3342266"/>
            <a:ext cx="25273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332</TotalTime>
  <Words>153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Elizabethtown College Wellness Center</vt:lpstr>
      <vt:lpstr>Design</vt:lpstr>
      <vt:lpstr>Integration of Mind, Body, and Spirit</vt:lpstr>
      <vt:lpstr>Promote Unity of Students, Faculty, and Staff</vt:lpstr>
      <vt:lpstr>Promote Unity of Athletics, Academics, and Student Services</vt:lpstr>
      <vt:lpstr>Sustainability</vt:lpstr>
      <vt:lpstr>LEED Silver Certification</vt:lpstr>
      <vt:lpstr>LEED Credits</vt:lpstr>
      <vt:lpstr>LEED Credits</vt:lpstr>
      <vt:lpstr>Wellness across cultures and beliefs</vt:lpstr>
      <vt:lpstr>Community Involvement</vt:lpstr>
      <vt:lpstr>QUESTIONS???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Elizabethtown College Wellness Center</dc:title>
  <dc:creator>Tommy James</dc:creator>
  <cp:lastModifiedBy>Elizabethtown College</cp:lastModifiedBy>
  <cp:revision>16</cp:revision>
  <dcterms:created xsi:type="dcterms:W3CDTF">2014-12-10T01:34:16Z</dcterms:created>
  <dcterms:modified xsi:type="dcterms:W3CDTF">2014-12-10T07:21:32Z</dcterms:modified>
</cp:coreProperties>
</file>